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5"/>
    <p:restoredTop sz="94737"/>
  </p:normalViewPr>
  <p:slideViewPr>
    <p:cSldViewPr snapToGrid="0" showGuides="1">
      <p:cViewPr>
        <p:scale>
          <a:sx n="174" d="100"/>
          <a:sy n="174" d="100"/>
        </p:scale>
        <p:origin x="-1200" y="-1936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31/08/2023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70639" y="6861533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346" y="684832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779246-6BBC-9263-C931-D81C685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31" y="6943727"/>
            <a:ext cx="161931" cy="97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210936-A953-A437-61D4-0975C2DE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07" y="6943551"/>
            <a:ext cx="165300" cy="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9619" y="-3558"/>
            <a:ext cx="6301224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V="1">
            <a:off x="6855576" y="3749124"/>
            <a:ext cx="0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>
            <a:off x="5165725" y="4075933"/>
            <a:ext cx="367821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366961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H="1" flipV="1">
            <a:off x="7813675" y="4075933"/>
            <a:ext cx="148794" cy="14049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0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20678</TotalTime>
  <Words>147</Words>
  <Application>Microsoft Macintosh PowerPoint</Application>
  <PresentationFormat>Widescreen</PresentationFormat>
  <Paragraphs>95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83</cp:revision>
  <dcterms:created xsi:type="dcterms:W3CDTF">2023-03-20T12:09:32Z</dcterms:created>
  <dcterms:modified xsi:type="dcterms:W3CDTF">2023-08-31T14:54:05Z</dcterms:modified>
</cp:coreProperties>
</file>